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7E7"/>
    <a:srgbClr val="040814"/>
    <a:srgbClr val="0003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10" d="100"/>
          <a:sy n="10" d="100"/>
        </p:scale>
        <p:origin x="2316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815BE-A243-C073-4B1A-7E633314B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C2E15-110A-3B62-3487-4826035E5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D7C4CA-A9AF-D2B8-9C95-FE4190D7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2F3E42-E860-8F34-5D89-A5DA957A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649084-7AF2-7224-3CF8-E5ABC659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93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CE967-2C11-8BCA-7111-0B964776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967D2F-63CC-F055-EDC6-3ADA69C16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B6ECF7-1027-3541-E737-4A468450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22B954-1014-F98D-0C57-3D767728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E81A24-2218-0191-876A-AF8E7A5D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28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E18DEC-D4D6-1028-8E21-D0ABF736F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896AC5-51BB-AB54-DD52-9B1DC0191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D9CADD-5D21-0989-5C5C-7EFF39C2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9913C1-67A2-3E11-412E-9C497D8C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424AC8-24AA-DACF-84E6-D2F2CCD8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11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57481-6BD5-CCC6-7A5C-C725603F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67AEF8-852F-6023-5C12-B307EB982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0BEA85-1336-9819-9284-F0A101204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180C77-EB57-E480-25FF-11E19252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4A6C8-19A0-72AD-C5D7-9305B6CC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06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26F5F-D6FB-D349-BCFF-1CB7DFA07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B62AA6-01A4-7BA9-F983-FD3A29CBE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032A8E-BB82-99F5-05F2-39AB2ED1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272E33-4C48-5C61-5370-F1677D59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8458B2-6D16-8274-1ECF-49A53386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9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42B78-4E03-0241-6ACC-8488D36B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C03147-89C0-459C-5F68-568B6F03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BD75B1-872F-46BB-C33D-E16FBD943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05942A-D780-C224-5AEF-D5835AF4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107DDC-A46B-6607-4B9D-DCEEF977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F6D9E6-1E76-6C0A-FB32-7AA3C985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36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2735D-C7C5-C566-2C46-2F586E55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D8F0E9-C7B8-C339-3FC7-B62A2F59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92001D-D632-A12C-275D-18111AB59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EE0BB9C-966A-AC0B-5F10-FB0A58D4C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9570402-F49F-E01B-596A-BB41EE1C0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DC550E3-637C-15D3-BFD1-60E0711CB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5234403-4296-F4D9-139D-4535BB60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826D93-D498-1381-5993-7D3EEA15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64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A9909-5F6B-F500-C2BE-A205B530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0BD100F-6D00-E245-6EA6-05F46E22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6F4321-BB5B-5A0B-EEC3-209D7B33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0B2A0E7-5208-5CC4-37B9-DDEBE7AA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950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2A1895-9DFB-8440-CCAF-FC62E2FA0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EEE1919-0DE4-F80A-30ED-98CCD831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206ED4-98E7-56C4-608F-F89AB292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806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A2258-8C00-F331-3CAB-D05FB6066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5ABFB8-51A8-82B7-0C9F-B3F61FF45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529018-9FCE-8038-9A3F-1EE02EE30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03A813-0835-BF22-2B46-0880A789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2726D3-A715-2A53-F33A-EF21C4661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9212D4-FC5C-D831-D977-C87F24FE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73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E4CF3-2927-73F8-DE12-F4B4620F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79F94C0-B56E-CC72-B875-421AAD9CB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012F83-F34F-8E78-D559-86B42C79E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7365AA-58E7-BC24-FD1C-4BA46810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CB3A8F-2200-23EE-5DCC-D24CB8B9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8B0BA4-93F4-3A7C-E688-497A5B941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513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221ACB0-B406-6176-745A-BAA8C3F0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81817D-AE69-5147-BDA4-B7E01E824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2CC739-162F-D7BC-523D-41C1C713C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612B2-4B67-4E9E-81C6-C4F6B80F440A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05C939-423E-2960-BD60-39BF7D738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CD16BD-1C51-41A9-30B4-F712A68CE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D7A05-442C-475F-92AD-D7EEBB0459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86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BD13A81-8F7D-5BB5-3560-68B8DF0B5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77" y="5554913"/>
            <a:ext cx="4520635" cy="137142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D8285893-C96B-6702-8BBE-FAA80265ABFF}"/>
              </a:ext>
            </a:extLst>
          </p:cNvPr>
          <p:cNvGrpSpPr/>
          <p:nvPr/>
        </p:nvGrpSpPr>
        <p:grpSpPr>
          <a:xfrm>
            <a:off x="1256060" y="6926342"/>
            <a:ext cx="4415068" cy="1509589"/>
            <a:chOff x="2423883" y="637594"/>
            <a:chExt cx="4415068" cy="1509589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0F87A69-91D4-18C2-E3A4-DAF07EB6F411}"/>
                </a:ext>
              </a:extLst>
            </p:cNvPr>
            <p:cNvSpPr/>
            <p:nvPr/>
          </p:nvSpPr>
          <p:spPr>
            <a:xfrm>
              <a:off x="2423883" y="1004352"/>
              <a:ext cx="1881418" cy="704850"/>
            </a:xfrm>
            <a:prstGeom prst="roundRect">
              <a:avLst>
                <a:gd name="adj" fmla="val 29825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u="sng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D4FF50AD-EA63-2E22-0977-524696D2DE23}"/>
                </a:ext>
              </a:extLst>
            </p:cNvPr>
            <p:cNvSpPr/>
            <p:nvPr/>
          </p:nvSpPr>
          <p:spPr>
            <a:xfrm>
              <a:off x="4957533" y="1004352"/>
              <a:ext cx="1881418" cy="704850"/>
            </a:xfrm>
            <a:prstGeom prst="roundRect">
              <a:avLst>
                <a:gd name="adj" fmla="val 29825"/>
              </a:avLst>
            </a:prstGeom>
            <a:noFill/>
            <a:ln w="28575">
              <a:solidFill>
                <a:srgbClr val="DD5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u="sng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6A24151B-27E9-A57C-D905-1FB325ED56CB}"/>
                </a:ext>
              </a:extLst>
            </p:cNvPr>
            <p:cNvSpPr/>
            <p:nvPr/>
          </p:nvSpPr>
          <p:spPr>
            <a:xfrm>
              <a:off x="2781300" y="937677"/>
              <a:ext cx="3714750" cy="635000"/>
            </a:xfrm>
            <a:prstGeom prst="rect">
              <a:avLst/>
            </a:prstGeom>
            <a:solidFill>
              <a:srgbClr val="0408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65D1D22-BD63-436E-FEFB-D556E3556C9D}"/>
                </a:ext>
              </a:extLst>
            </p:cNvPr>
            <p:cNvSpPr/>
            <p:nvPr/>
          </p:nvSpPr>
          <p:spPr>
            <a:xfrm>
              <a:off x="2667000" y="1572678"/>
              <a:ext cx="3917950" cy="243264"/>
            </a:xfrm>
            <a:prstGeom prst="rect">
              <a:avLst/>
            </a:prstGeom>
            <a:solidFill>
              <a:srgbClr val="040814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7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EBA6B1E-9710-7822-A59C-2E66C9E56674}"/>
                </a:ext>
              </a:extLst>
            </p:cNvPr>
            <p:cNvSpPr txBox="1"/>
            <p:nvPr/>
          </p:nvSpPr>
          <p:spPr>
            <a:xfrm>
              <a:off x="2687370" y="637594"/>
              <a:ext cx="395506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300" b="1" dirty="0">
                  <a:solidFill>
                    <a:schemeClr val="bg1"/>
                  </a:solidFill>
                  <a:latin typeface="Roboto" panose="020B0604020202020204" pitchFamily="2" charset="0"/>
                  <a:ea typeface="Roboto" panose="020B0604020202020204" pitchFamily="2" charset="0"/>
                </a:rPr>
                <a:t>O </a:t>
              </a:r>
              <a:r>
                <a:rPr lang="pt-BR" sz="3300" b="1" dirty="0">
                  <a:solidFill>
                    <a:srgbClr val="DD57E7"/>
                  </a:solidFill>
                  <a:latin typeface="Roboto" panose="020B0604020202020204" pitchFamily="2" charset="0"/>
                  <a:ea typeface="Roboto" panose="020B0604020202020204" pitchFamily="2" charset="0"/>
                </a:rPr>
                <a:t>DarkSide</a:t>
              </a:r>
              <a:r>
                <a:rPr lang="pt-BR" sz="3300" b="1" dirty="0">
                  <a:solidFill>
                    <a:schemeClr val="bg1"/>
                  </a:solidFill>
                  <a:latin typeface="Roboto" panose="020B0604020202020204" pitchFamily="2" charset="0"/>
                  <a:ea typeface="Roboto" panose="020B0604020202020204" pitchFamily="2" charset="0"/>
                </a:rPr>
                <a:t> Agora é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B56E389-3286-E198-4C08-DEAC0110AA49}"/>
                </a:ext>
              </a:extLst>
            </p:cNvPr>
            <p:cNvSpPr txBox="1"/>
            <p:nvPr/>
          </p:nvSpPr>
          <p:spPr>
            <a:xfrm>
              <a:off x="2667000" y="1131520"/>
              <a:ext cx="413767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900" b="1" dirty="0">
                  <a:solidFill>
                    <a:schemeClr val="bg1"/>
                  </a:solidFill>
                  <a:effectLst>
                    <a:outerShdw blurRad="101600" dist="38100" dir="4860000" sx="102000" sy="102000" algn="tr" rotWithShape="0">
                      <a:prstClr val="black">
                        <a:alpha val="55000"/>
                      </a:prstClr>
                    </a:outerShdw>
                  </a:effectLst>
                  <a:latin typeface="Inter" panose="02000503000000020004" pitchFamily="2" charset="0"/>
                  <a:ea typeface="Inter" panose="02000503000000020004" pitchFamily="2" charset="0"/>
                </a:rPr>
                <a:t>DarkSide</a:t>
              </a:r>
              <a:r>
                <a:rPr lang="pt-BR" sz="5900" b="1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+</a:t>
              </a: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864DFE82-20B1-EEDF-2970-FDEA31422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8922" y="5645487"/>
            <a:ext cx="6098721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6606462-95D9-A2FF-2865-82991A4621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9437" r="3012" b="31144"/>
          <a:stretch/>
        </p:blipFill>
        <p:spPr>
          <a:xfrm>
            <a:off x="1902334" y="8629774"/>
            <a:ext cx="3189485" cy="88942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D7E47F1-E4E0-D4A2-2B24-F8C9D42436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46" t="53541" r="3788" b="6048"/>
          <a:stretch/>
        </p:blipFill>
        <p:spPr>
          <a:xfrm>
            <a:off x="-5168813" y="5981700"/>
            <a:ext cx="5159326" cy="1320405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71CDE65-90A0-09A7-4DBB-9E544AFAD052}"/>
              </a:ext>
            </a:extLst>
          </p:cNvPr>
          <p:cNvGrpSpPr/>
          <p:nvPr/>
        </p:nvGrpSpPr>
        <p:grpSpPr>
          <a:xfrm>
            <a:off x="-20673105" y="-7880958"/>
            <a:ext cx="6535073" cy="6027921"/>
            <a:chOff x="-5191125" y="-2557463"/>
            <a:chExt cx="5352431" cy="5114925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C3A93B48-0BAA-9DF5-51D7-714676E09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91125" y="-2557463"/>
              <a:ext cx="5191125" cy="511492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442041E-6CBA-E1D1-1A0B-446B06EC4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19" t="13589" r="3726" b="7202"/>
            <a:stretch/>
          </p:blipFill>
          <p:spPr>
            <a:xfrm>
              <a:off x="-4735494" y="-1666783"/>
              <a:ext cx="4896800" cy="2605057"/>
            </a:xfrm>
            <a:prstGeom prst="rect">
              <a:avLst/>
            </a:prstGeom>
            <a:scene3d>
              <a:camera prst="perspectiveContrastingRightFacing" fov="3000000">
                <a:rot lat="20799488" lon="18953998" rev="288000"/>
              </a:camera>
              <a:lightRig rig="threePt" dir="t"/>
            </a:scene3d>
          </p:spPr>
        </p:pic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49756675-094C-EE61-4960-DDF617C8AC6D}"/>
                </a:ext>
              </a:extLst>
            </p:cNvPr>
            <p:cNvGrpSpPr/>
            <p:nvPr/>
          </p:nvGrpSpPr>
          <p:grpSpPr>
            <a:xfrm>
              <a:off x="-4380434" y="44753"/>
              <a:ext cx="1181674" cy="2309581"/>
              <a:chOff x="-4586288" y="3440113"/>
              <a:chExt cx="1990725" cy="3874534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0E67A0D6-4D25-682B-F3B7-49AFFC5ACA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772"/>
              <a:stretch/>
            </p:blipFill>
            <p:spPr>
              <a:xfrm>
                <a:off x="-4501524" y="3524801"/>
                <a:ext cx="1854200" cy="3703434"/>
              </a:xfrm>
              <a:prstGeom prst="roundRect">
                <a:avLst>
                  <a:gd name="adj" fmla="val 13291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id="{CBE1E1D6-4171-0AFD-29EE-B39DFDF748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42" t="6141" r="27469" b="6102"/>
              <a:stretch/>
            </p:blipFill>
            <p:spPr>
              <a:xfrm>
                <a:off x="-4586288" y="3440113"/>
                <a:ext cx="1990725" cy="3874534"/>
              </a:xfrm>
              <a:prstGeom prst="rect">
                <a:avLst/>
              </a:prstGeom>
            </p:spPr>
          </p:pic>
        </p:grp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0FBA54BA-2657-005A-0A85-137BD9FF34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45857" y="11640147"/>
            <a:ext cx="3208729" cy="305137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58D09A94-E41B-BF39-3B2E-B19814C59C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3447" y="13652308"/>
            <a:ext cx="3209683" cy="30562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00E6B22-002B-F1B6-0EFA-D529ECF31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30520" y="5691712"/>
            <a:ext cx="6298412" cy="43047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CF7497-EAC8-EA19-A023-A172E6FFA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865" y="-5324140"/>
            <a:ext cx="1295238" cy="45714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866E976-7950-87C8-AD34-761CF4996C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6232" y="20241820"/>
            <a:ext cx="6946031" cy="411428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7502553-BD3E-2735-1A30-D44D49069F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1585797" y="11771705"/>
            <a:ext cx="12060333" cy="583964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91D7FAF-D957-8726-D888-6F4AABCE3C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1994411" y="13478057"/>
            <a:ext cx="12192000" cy="583996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D1C8884-298F-1215-EAD6-27E50C05717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" b="842"/>
          <a:stretch/>
        </p:blipFill>
        <p:spPr>
          <a:xfrm>
            <a:off x="-15847612" y="18634182"/>
            <a:ext cx="4263430" cy="2919731"/>
          </a:xfrm>
          <a:prstGeom prst="rect">
            <a:avLst/>
          </a:prstGeom>
          <a:effectLst>
            <a:softEdge rad="25400"/>
          </a:effectLst>
          <a:scene3d>
            <a:camera prst="perspectiveRelaxedModerately">
              <a:rot lat="20990637" lon="0" rev="0"/>
            </a:camera>
            <a:lightRig rig="threePt" dir="t"/>
          </a:scene3d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72B29E68-20DC-3948-4E57-8DADAFD8F7E3}"/>
              </a:ext>
            </a:extLst>
          </p:cNvPr>
          <p:cNvSpPr/>
          <p:nvPr/>
        </p:nvSpPr>
        <p:spPr>
          <a:xfrm>
            <a:off x="1459610" y="-20060602"/>
            <a:ext cx="28448000" cy="14238075"/>
          </a:xfrm>
          <a:prstGeom prst="roundRect">
            <a:avLst>
              <a:gd name="adj" fmla="val 6677"/>
            </a:avLst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9325603-39DC-9E77-F8FD-EFF692863349}"/>
              </a:ext>
            </a:extLst>
          </p:cNvPr>
          <p:cNvSpPr/>
          <p:nvPr/>
        </p:nvSpPr>
        <p:spPr>
          <a:xfrm>
            <a:off x="5735484" y="-16893798"/>
            <a:ext cx="28448000" cy="14238075"/>
          </a:xfrm>
          <a:prstGeom prst="roundRect">
            <a:avLst>
              <a:gd name="adj" fmla="val 6677"/>
            </a:avLst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97503CF5-7433-893B-FE57-A5CAA942A53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6" b="8034"/>
          <a:stretch/>
        </p:blipFill>
        <p:spPr>
          <a:xfrm>
            <a:off x="-31867521" y="13788744"/>
            <a:ext cx="12191999" cy="583964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0EC30E82-3130-E466-5BE6-4060D401AD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6920" y="14289146"/>
            <a:ext cx="8785960" cy="4345036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659C14E-165C-A5DE-9A92-082B17D4A87E}"/>
              </a:ext>
            </a:extLst>
          </p:cNvPr>
          <p:cNvSpPr/>
          <p:nvPr/>
        </p:nvSpPr>
        <p:spPr>
          <a:xfrm>
            <a:off x="10158842" y="-12941565"/>
            <a:ext cx="28448000" cy="14238075"/>
          </a:xfrm>
          <a:prstGeom prst="roundRect">
            <a:avLst>
              <a:gd name="adj" fmla="val 6677"/>
            </a:avLst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197827-3CC3-2882-E340-AF525D90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0039" y="10359744"/>
            <a:ext cx="9288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1DF8197A-1AAA-2AFC-E749-6BE55803026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28" y="10860146"/>
            <a:ext cx="10821798" cy="6858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2EAEE209-50D6-0102-1F5F-FF9FE294330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78240" y="11232992"/>
            <a:ext cx="8094344" cy="381589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98AC5BC8-D962-C075-58B9-8BCF64D6B868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b="38835"/>
          <a:stretch/>
        </p:blipFill>
        <p:spPr>
          <a:xfrm>
            <a:off x="8778239" y="15048887"/>
            <a:ext cx="8094344" cy="1219813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DB30B07-DBEB-CB46-8AD5-2F4FEA580844}"/>
              </a:ext>
            </a:extLst>
          </p:cNvPr>
          <p:cNvSpPr txBox="1"/>
          <p:nvPr/>
        </p:nvSpPr>
        <p:spPr>
          <a:xfrm>
            <a:off x="3666648" y="12366803"/>
            <a:ext cx="4137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900" b="1" dirty="0">
                <a:solidFill>
                  <a:schemeClr val="bg1"/>
                </a:solidFill>
                <a:effectLst>
                  <a:outerShdw blurRad="101600" dist="38100" dir="4860000" sx="102000" sy="102000" algn="tr" rotWithShape="0">
                    <a:prstClr val="black">
                      <a:alpha val="55000"/>
                    </a:prstClr>
                  </a:outerShdw>
                </a:effectLst>
                <a:latin typeface="Inter" panose="02000503000000020004" pitchFamily="2" charset="0"/>
                <a:ea typeface="Inter" panose="02000503000000020004" pitchFamily="2" charset="0"/>
              </a:rPr>
              <a:t>DarkSide+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DC7E001F-22AB-EB5D-7879-F28EEF1C7207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7" t="22913" r="12333" b="38339"/>
          <a:stretch/>
        </p:blipFill>
        <p:spPr>
          <a:xfrm>
            <a:off x="-5108605" y="-4483100"/>
            <a:ext cx="816004" cy="14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536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8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Inter</vt:lpstr>
      <vt:lpstr>Roboto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Breno Morais</dc:creator>
  <cp:lastModifiedBy>Breno Morais</cp:lastModifiedBy>
  <cp:revision>3</cp:revision>
  <dcterms:created xsi:type="dcterms:W3CDTF">2023-04-10T12:36:26Z</dcterms:created>
  <dcterms:modified xsi:type="dcterms:W3CDTF">2023-04-10T20:52:43Z</dcterms:modified>
</cp:coreProperties>
</file>